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5" r:id="rId2"/>
    <p:sldId id="266" r:id="rId3"/>
    <p:sldId id="282" r:id="rId4"/>
    <p:sldId id="278" r:id="rId5"/>
    <p:sldId id="268" r:id="rId6"/>
    <p:sldId id="279" r:id="rId7"/>
    <p:sldId id="280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527" autoAdjust="0"/>
    <p:restoredTop sz="94660"/>
  </p:normalViewPr>
  <p:slideViewPr>
    <p:cSldViewPr>
      <p:cViewPr varScale="1">
        <p:scale>
          <a:sx n="53" d="100"/>
          <a:sy n="53" d="100"/>
        </p:scale>
        <p:origin x="-106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04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F334220-2155-4A3D-9EE5-D9AD8B6B47A3}" type="datetimeFigureOut">
              <a:rPr lang="en-GB" smtClean="0"/>
              <a:pPr/>
              <a:t>21/01/2015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E031D4E-797F-466A-8640-D0FA188E575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334220-2155-4A3D-9EE5-D9AD8B6B47A3}" type="datetimeFigureOut">
              <a:rPr lang="en-GB" smtClean="0"/>
              <a:pPr/>
              <a:t>21/01/2015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031D4E-797F-466A-8640-D0FA188E575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334220-2155-4A3D-9EE5-D9AD8B6B47A3}" type="datetimeFigureOut">
              <a:rPr lang="en-GB" smtClean="0"/>
              <a:pPr/>
              <a:t>21/01/2015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031D4E-797F-466A-8640-D0FA188E575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334220-2155-4A3D-9EE5-D9AD8B6B47A3}" type="datetimeFigureOut">
              <a:rPr lang="en-GB" smtClean="0"/>
              <a:pPr/>
              <a:t>21/01/2015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031D4E-797F-466A-8640-D0FA188E5758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334220-2155-4A3D-9EE5-D9AD8B6B47A3}" type="datetimeFigureOut">
              <a:rPr lang="en-GB" smtClean="0"/>
              <a:pPr/>
              <a:t>21/01/2015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031D4E-797F-466A-8640-D0FA188E5758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334220-2155-4A3D-9EE5-D9AD8B6B47A3}" type="datetimeFigureOut">
              <a:rPr lang="en-GB" smtClean="0"/>
              <a:pPr/>
              <a:t>21/01/2015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031D4E-797F-466A-8640-D0FA188E5758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334220-2155-4A3D-9EE5-D9AD8B6B47A3}" type="datetimeFigureOut">
              <a:rPr lang="en-GB" smtClean="0"/>
              <a:pPr/>
              <a:t>21/01/2015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031D4E-797F-466A-8640-D0FA188E575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334220-2155-4A3D-9EE5-D9AD8B6B47A3}" type="datetimeFigureOut">
              <a:rPr lang="en-GB" smtClean="0"/>
              <a:pPr/>
              <a:t>21/01/2015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031D4E-797F-466A-8640-D0FA188E5758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334220-2155-4A3D-9EE5-D9AD8B6B47A3}" type="datetimeFigureOut">
              <a:rPr lang="en-GB" smtClean="0"/>
              <a:pPr/>
              <a:t>21/01/2015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031D4E-797F-466A-8640-D0FA188E575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DF334220-2155-4A3D-9EE5-D9AD8B6B47A3}" type="datetimeFigureOut">
              <a:rPr lang="en-GB" smtClean="0"/>
              <a:pPr/>
              <a:t>21/01/2015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031D4E-797F-466A-8640-D0FA188E575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F334220-2155-4A3D-9EE5-D9AD8B6B47A3}" type="datetimeFigureOut">
              <a:rPr lang="en-GB" smtClean="0"/>
              <a:pPr/>
              <a:t>21/01/2015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E031D4E-797F-466A-8640-D0FA188E5758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F334220-2155-4A3D-9EE5-D9AD8B6B47A3}" type="datetimeFigureOut">
              <a:rPr lang="en-GB" smtClean="0"/>
              <a:pPr/>
              <a:t>21/01/2015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E031D4E-797F-466A-8640-D0FA188E5758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google.co.uk/url?sa=i&amp;rct=j&amp;q=children+skipping&amp;source=images&amp;cd=&amp;cad=rja&amp;docid=QiEjtq0RIVTs0M&amp;tbnid=4UecUpWXch-bnM:&amp;ved=0CAUQjRw&amp;url=http://www.edventure.co.uk/about-us/skipping-challenge/&amp;ei=v4HWUqmpOsaqhAfbwoCQAw&amp;bvm=bv.59378465,d.ZGU&amp;psig=AFQjCNHOpc58wnk2OH4DPKR0WMnXrm0sTw&amp;ust=1389875962662156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1268760"/>
            <a:ext cx="7772400" cy="3600400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sz="5300" dirty="0" smtClean="0"/>
              <a:t>WSSA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Mini  Leaders  </a:t>
            </a:r>
            <a:br>
              <a:rPr lang="en-GB" dirty="0" smtClean="0"/>
            </a:br>
            <a:r>
              <a:rPr lang="en-GB" dirty="0" smtClean="0"/>
              <a:t>20</a:t>
            </a:r>
            <a:r>
              <a:rPr lang="en-GB" baseline="30000" dirty="0" smtClean="0"/>
              <a:t>th</a:t>
            </a:r>
            <a:r>
              <a:rPr lang="en-GB" dirty="0" smtClean="0"/>
              <a:t>  January  2015 </a:t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Speed Stacking Challenge !! </a:t>
            </a:r>
            <a:br>
              <a:rPr lang="en-GB" dirty="0" smtClean="0"/>
            </a:br>
            <a:r>
              <a:rPr lang="en-GB" dirty="0" smtClean="0"/>
              <a:t>  </a:t>
            </a:r>
            <a:endParaRPr lang="en-GB" dirty="0"/>
          </a:p>
        </p:txBody>
      </p:sp>
      <p:pic>
        <p:nvPicPr>
          <p:cNvPr id="5" name="Picture 4" descr="WSSA-Logo-WEB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500" t="10001" r="12500" b="17500"/>
          <a:stretch>
            <a:fillRect/>
          </a:stretch>
        </p:blipFill>
        <p:spPr bwMode="auto">
          <a:xfrm>
            <a:off x="251520" y="0"/>
            <a:ext cx="1224136" cy="1224136"/>
          </a:xfrm>
          <a:prstGeom prst="rect">
            <a:avLst/>
          </a:prstGeom>
          <a:noFill/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4814879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896544"/>
          </a:xfrm>
        </p:spPr>
        <p:txBody>
          <a:bodyPr>
            <a:normAutofit fontScale="85000" lnSpcReduction="10000"/>
          </a:bodyPr>
          <a:lstStyle/>
          <a:p>
            <a:r>
              <a:rPr lang="en-GB" sz="4000" dirty="0"/>
              <a:t>F</a:t>
            </a:r>
            <a:r>
              <a:rPr lang="en-GB" sz="4000" dirty="0" smtClean="0"/>
              <a:t>or you to work with other mini leaders from Worthing schools to; </a:t>
            </a:r>
          </a:p>
          <a:p>
            <a:endParaRPr lang="en-GB" sz="4000" dirty="0"/>
          </a:p>
          <a:p>
            <a:r>
              <a:rPr lang="en-GB" sz="4000" dirty="0" smtClean="0"/>
              <a:t>Improve  sporting opportunities </a:t>
            </a:r>
          </a:p>
          <a:p>
            <a:endParaRPr lang="en-GB" sz="4000" dirty="0"/>
          </a:p>
          <a:p>
            <a:r>
              <a:rPr lang="en-GB" sz="4000" dirty="0" smtClean="0"/>
              <a:t>Raise Participation in schools </a:t>
            </a:r>
          </a:p>
          <a:p>
            <a:endParaRPr lang="en-GB" sz="4000" dirty="0" smtClean="0"/>
          </a:p>
          <a:p>
            <a:r>
              <a:rPr lang="en-GB" sz="4000" dirty="0"/>
              <a:t>B</a:t>
            </a:r>
            <a:r>
              <a:rPr lang="en-GB" sz="4000" dirty="0" smtClean="0"/>
              <a:t>e part of the WSSA  Legacy Team </a:t>
            </a:r>
          </a:p>
          <a:p>
            <a:pPr>
              <a:buNone/>
            </a:pPr>
            <a:r>
              <a:rPr lang="en-GB" sz="4400" dirty="0" smtClean="0"/>
              <a:t>l  </a:t>
            </a:r>
          </a:p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Aim </a:t>
            </a:r>
            <a:endParaRPr lang="en-GB" dirty="0"/>
          </a:p>
        </p:txBody>
      </p:sp>
      <p:pic>
        <p:nvPicPr>
          <p:cNvPr id="4" name="Picture 3" descr="WSSA-Logo-WEB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500" t="10001" r="12500" b="17500"/>
          <a:stretch>
            <a:fillRect/>
          </a:stretch>
        </p:blipFill>
        <p:spPr bwMode="auto">
          <a:xfrm>
            <a:off x="7236296" y="116632"/>
            <a:ext cx="1440160" cy="1224136"/>
          </a:xfrm>
          <a:prstGeom prst="rect">
            <a:avLst/>
          </a:prstGeom>
          <a:noFill/>
          <a:ln>
            <a:noFill/>
          </a:ln>
          <a:effectLst/>
        </p:spPr>
      </p:pic>
      <p:pic>
        <p:nvPicPr>
          <p:cNvPr id="5" name="Content Placeholder 4"/>
          <p:cNvPicPr>
            <a:picLocks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8344" y="5661248"/>
            <a:ext cx="1210444" cy="936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3951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Mini Leaders </a:t>
            </a:r>
          </a:p>
          <a:p>
            <a:endParaRPr lang="en-GB" dirty="0"/>
          </a:p>
          <a:p>
            <a:r>
              <a:rPr lang="en-GB" dirty="0" smtClean="0"/>
              <a:t>Year 6/7 Leadership Academy </a:t>
            </a:r>
          </a:p>
          <a:p>
            <a:endParaRPr lang="en-GB" dirty="0"/>
          </a:p>
          <a:p>
            <a:r>
              <a:rPr lang="en-GB" dirty="0" smtClean="0"/>
              <a:t>Sixth Form College Students </a:t>
            </a:r>
          </a:p>
          <a:p>
            <a:endParaRPr lang="en-GB" dirty="0" smtClean="0"/>
          </a:p>
          <a:p>
            <a:r>
              <a:rPr lang="en-GB" dirty="0" smtClean="0"/>
              <a:t>Apprentices</a:t>
            </a:r>
          </a:p>
          <a:p>
            <a:endParaRPr lang="en-GB" dirty="0"/>
          </a:p>
          <a:p>
            <a:r>
              <a:rPr lang="en-GB" dirty="0" smtClean="0"/>
              <a:t>Staff 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Meet the Legacy Team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061764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3819879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To practice your leadership skills</a:t>
            </a:r>
          </a:p>
          <a:p>
            <a:r>
              <a:rPr lang="en-GB" dirty="0" smtClean="0"/>
              <a:t> </a:t>
            </a:r>
          </a:p>
          <a:p>
            <a:r>
              <a:rPr lang="en-GB" dirty="0" smtClean="0"/>
              <a:t>To play different playground games </a:t>
            </a:r>
          </a:p>
          <a:p>
            <a:pPr>
              <a:buNone/>
            </a:pPr>
            <a:endParaRPr lang="en-GB" dirty="0" smtClean="0"/>
          </a:p>
          <a:p>
            <a:r>
              <a:rPr lang="en-GB" dirty="0" smtClean="0"/>
              <a:t>To set up and participate in  playground challenges    </a:t>
            </a:r>
          </a:p>
          <a:p>
            <a:endParaRPr lang="en-GB" dirty="0" smtClean="0"/>
          </a:p>
          <a:p>
            <a:r>
              <a:rPr lang="en-GB" dirty="0" smtClean="0"/>
              <a:t>To give you the confidence to set up playground challenges in your own school  </a:t>
            </a:r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51520" y="260648"/>
            <a:ext cx="8229600" cy="1143000"/>
          </a:xfrm>
        </p:spPr>
        <p:txBody>
          <a:bodyPr/>
          <a:lstStyle/>
          <a:p>
            <a:r>
              <a:rPr lang="en-GB" dirty="0" smtClean="0"/>
              <a:t>Objectives </a:t>
            </a:r>
            <a:endParaRPr lang="en-GB" dirty="0"/>
          </a:p>
        </p:txBody>
      </p:sp>
      <p:pic>
        <p:nvPicPr>
          <p:cNvPr id="4" name="Picture 3" descr="WSSA-Logo-WEB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500" t="10001" r="12500" b="17500"/>
          <a:stretch>
            <a:fillRect/>
          </a:stretch>
        </p:blipFill>
        <p:spPr bwMode="auto">
          <a:xfrm>
            <a:off x="7236296" y="116632"/>
            <a:ext cx="1440160" cy="1224136"/>
          </a:xfrm>
          <a:prstGeom prst="rect">
            <a:avLst/>
          </a:prstGeom>
          <a:noFill/>
          <a:ln>
            <a:noFill/>
          </a:ln>
          <a:effectLst/>
        </p:spPr>
      </p:pic>
      <p:pic>
        <p:nvPicPr>
          <p:cNvPr id="5" name="Content Placeholder 4"/>
          <p:cNvPicPr>
            <a:picLocks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8344" y="5661248"/>
            <a:ext cx="1210444" cy="936104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dirty="0" smtClean="0"/>
              <a:t>Rock, paper, scissors</a:t>
            </a:r>
          </a:p>
          <a:p>
            <a:r>
              <a:rPr lang="en-GB" dirty="0" smtClean="0"/>
              <a:t>Circle Tag</a:t>
            </a:r>
          </a:p>
          <a:p>
            <a:r>
              <a:rPr lang="en-GB" dirty="0" smtClean="0"/>
              <a:t>Passing the hoop around the circle </a:t>
            </a:r>
          </a:p>
          <a:p>
            <a:r>
              <a:rPr lang="en-GB" dirty="0" smtClean="0"/>
              <a:t>French skipping</a:t>
            </a:r>
          </a:p>
          <a:p>
            <a:r>
              <a:rPr lang="en-GB" dirty="0" smtClean="0"/>
              <a:t>Beat the ball </a:t>
            </a:r>
          </a:p>
          <a:p>
            <a:r>
              <a:rPr lang="en-GB" dirty="0" smtClean="0"/>
              <a:t>Under and Over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Playground Games </a:t>
            </a:r>
            <a:endParaRPr lang="en-GB" dirty="0"/>
          </a:p>
        </p:txBody>
      </p:sp>
      <p:pic>
        <p:nvPicPr>
          <p:cNvPr id="4" name="Picture 3" descr="WSSA-Logo-WEB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500" t="10001" r="12500" b="17500"/>
          <a:stretch>
            <a:fillRect/>
          </a:stretch>
        </p:blipFill>
        <p:spPr bwMode="auto">
          <a:xfrm>
            <a:off x="7236296" y="116632"/>
            <a:ext cx="1440160" cy="1224136"/>
          </a:xfrm>
          <a:prstGeom prst="rect">
            <a:avLst/>
          </a:prstGeom>
          <a:noFill/>
          <a:ln>
            <a:noFill/>
          </a:ln>
          <a:effectLst/>
        </p:spPr>
      </p:pic>
      <p:pic>
        <p:nvPicPr>
          <p:cNvPr id="5" name="Picture 4" descr="children throwing.pn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228184" y="4077072"/>
            <a:ext cx="2229222" cy="1656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55709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Skipping </a:t>
            </a:r>
          </a:p>
          <a:p>
            <a:endParaRPr lang="en-GB" dirty="0" smtClean="0"/>
          </a:p>
          <a:p>
            <a:r>
              <a:rPr lang="en-GB" dirty="0" smtClean="0"/>
              <a:t>Dribbling</a:t>
            </a:r>
          </a:p>
          <a:p>
            <a:endParaRPr lang="en-GB" dirty="0" smtClean="0"/>
          </a:p>
          <a:p>
            <a:r>
              <a:rPr lang="en-GB" dirty="0" smtClean="0"/>
              <a:t>Target Throwing </a:t>
            </a:r>
          </a:p>
          <a:p>
            <a:endParaRPr lang="en-GB" dirty="0" smtClean="0"/>
          </a:p>
          <a:p>
            <a:r>
              <a:rPr lang="en-GB" dirty="0" smtClean="0"/>
              <a:t>Running 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Playground Challenges </a:t>
            </a:r>
            <a:endParaRPr lang="en-GB" dirty="0"/>
          </a:p>
        </p:txBody>
      </p:sp>
      <p:pic>
        <p:nvPicPr>
          <p:cNvPr id="4" name="irc_mi" descr="http://www.edventure.co.uk/images/content/about-us/skipping_challenge_1.jpg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32240" y="1124744"/>
            <a:ext cx="1533525" cy="220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dribbling basketball.jpg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7092280" y="3789040"/>
            <a:ext cx="1266825" cy="131445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Organise and run some playground challenges in your school.</a:t>
            </a:r>
          </a:p>
          <a:p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Take some photographs of you organising and children participating in these challenges. Bring them along to our next meeting on 16</a:t>
            </a:r>
            <a:r>
              <a:rPr lang="en-GB" baseline="30000" dirty="0" smtClean="0"/>
              <a:t>th</a:t>
            </a:r>
            <a:r>
              <a:rPr lang="en-GB" dirty="0" smtClean="0"/>
              <a:t> April 2015 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next ?</a:t>
            </a:r>
            <a:endParaRPr lang="en-GB" dirty="0"/>
          </a:p>
        </p:txBody>
      </p:sp>
      <p:pic>
        <p:nvPicPr>
          <p:cNvPr id="4" name="Picture 3" descr="ichildren running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796136" y="4869160"/>
            <a:ext cx="2956545" cy="1584176"/>
          </a:xfrm>
          <a:prstGeom prst="rect">
            <a:avLst/>
          </a:prstGeom>
        </p:spPr>
      </p:pic>
      <p:pic>
        <p:nvPicPr>
          <p:cNvPr id="5" name="Picture 4" descr="WSSA-Logo-WEB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500" t="10001" r="12500" b="17500"/>
          <a:stretch>
            <a:fillRect/>
          </a:stretch>
        </p:blipFill>
        <p:spPr bwMode="auto">
          <a:xfrm>
            <a:off x="7236296" y="116632"/>
            <a:ext cx="1440160" cy="1224136"/>
          </a:xfrm>
          <a:prstGeom prst="rect">
            <a:avLst/>
          </a:prstGeom>
          <a:noFill/>
          <a:ln>
            <a:noFill/>
          </a:ln>
          <a:effectLst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290</TotalTime>
  <Words>146</Words>
  <Application>Microsoft Office PowerPoint</Application>
  <PresentationFormat>On-screen Show (4:3)</PresentationFormat>
  <Paragraphs>49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Concourse</vt:lpstr>
      <vt:lpstr>           WSSA  Mini  Leaders   20th  January  2015   Speed Stacking Challenge !!    </vt:lpstr>
      <vt:lpstr>Aim </vt:lpstr>
      <vt:lpstr>Meet the Legacy Team </vt:lpstr>
      <vt:lpstr>Objectives </vt:lpstr>
      <vt:lpstr>Playground Games </vt:lpstr>
      <vt:lpstr>Playground Challenges </vt:lpstr>
      <vt:lpstr>What next ?</vt:lpstr>
    </vt:vector>
  </TitlesOfParts>
  <Company>Worthing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School Sport Organising Crew is a group of young people who join together to organise, co-ordinate and advertise school sports clubs and competitions in their school</dc:title>
  <dc:creator>Groves, Alison</dc:creator>
  <cp:lastModifiedBy>Groves, Alison</cp:lastModifiedBy>
  <cp:revision>13</cp:revision>
  <dcterms:created xsi:type="dcterms:W3CDTF">2015-01-14T14:24:46Z</dcterms:created>
  <dcterms:modified xsi:type="dcterms:W3CDTF">2015-01-21T16:34:02Z</dcterms:modified>
</cp:coreProperties>
</file>