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70" r:id="rId3"/>
    <p:sldId id="273" r:id="rId4"/>
    <p:sldId id="274" r:id="rId5"/>
    <p:sldId id="275" r:id="rId6"/>
    <p:sldId id="269" r:id="rId7"/>
    <p:sldId id="258" r:id="rId8"/>
    <p:sldId id="259" r:id="rId9"/>
    <p:sldId id="260" r:id="rId10"/>
    <p:sldId id="265" r:id="rId11"/>
    <p:sldId id="268" r:id="rId12"/>
    <p:sldId id="267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4660"/>
  </p:normalViewPr>
  <p:slideViewPr>
    <p:cSldViewPr>
      <p:cViewPr varScale="1">
        <p:scale>
          <a:sx n="68" d="100"/>
          <a:sy n="68" d="100"/>
        </p:scale>
        <p:origin x="12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6C464-B4AF-45C7-A892-8E81B7F90CEA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5ABE-8C9D-43F3-B000-9CB7B2C05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91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4DE042-F750-4953-99E7-056899CC2BA2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E042-F750-4953-99E7-056899CC2BA2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84DE042-F750-4953-99E7-056899CC2BA2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4DE042-F750-4953-99E7-056899CC2BA2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4DE042-F750-4953-99E7-056899CC2BA2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0E959D-A720-41B6-951E-0AB89E7143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290053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6000" dirty="0"/>
              <a:t>WSSA</a:t>
            </a:r>
            <a:br>
              <a:rPr lang="en-GB" dirty="0"/>
            </a:br>
            <a:r>
              <a:rPr lang="en-GB" dirty="0"/>
              <a:t>Legacy Leaders  2016/17 </a:t>
            </a:r>
            <a:br>
              <a:rPr lang="en-GB" dirty="0"/>
            </a:br>
            <a:br>
              <a:rPr lang="en-GB" dirty="0"/>
            </a:br>
            <a:r>
              <a:rPr lang="en-GB" sz="3600" dirty="0"/>
              <a:t>14</a:t>
            </a:r>
            <a:r>
              <a:rPr lang="en-GB" sz="3600" baseline="30000" dirty="0"/>
              <a:t>th</a:t>
            </a:r>
            <a:r>
              <a:rPr lang="en-GB" sz="3600" dirty="0"/>
              <a:t> September 2017   4pm -5.30pm </a:t>
            </a:r>
            <a:br>
              <a:rPr lang="en-GB" sz="3600" dirty="0"/>
            </a:br>
            <a:r>
              <a:rPr lang="en-GB" sz="3600" dirty="0" err="1"/>
              <a:t>Chesswood</a:t>
            </a:r>
            <a:r>
              <a:rPr lang="en-GB" sz="3600" dirty="0"/>
              <a:t> Junior School </a:t>
            </a:r>
            <a:br>
              <a:rPr lang="en-GB" dirty="0"/>
            </a:br>
            <a:r>
              <a:rPr lang="en-GB" dirty="0"/>
              <a:t>  </a:t>
            </a:r>
          </a:p>
        </p:txBody>
      </p:sp>
      <p:pic>
        <p:nvPicPr>
          <p:cNvPr id="5" name="Picture 4" descr="WSSA-Logo-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467544" y="332656"/>
            <a:ext cx="1224136" cy="12241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A6305C-CD6B-476E-9B13-97B9952AE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332656"/>
            <a:ext cx="240026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6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901" y="1289922"/>
            <a:ext cx="8229600" cy="3939278"/>
          </a:xfrm>
        </p:spPr>
        <p:txBody>
          <a:bodyPr>
            <a:normAutofit fontScale="90000"/>
          </a:bodyPr>
          <a:lstStyle/>
          <a:p>
            <a:r>
              <a:rPr lang="en-GB" dirty="0"/>
              <a:t>Round Robin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3100" b="0" dirty="0"/>
              <a:t>Can you work out all the possible games for a round robin competition with 4 teams on 2 courts </a:t>
            </a:r>
            <a:r>
              <a:rPr lang="en-GB" b="0" dirty="0"/>
              <a:t>?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WSSA-Logo-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7308304" y="188640"/>
            <a:ext cx="1440160" cy="165618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1949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615" y="1988840"/>
            <a:ext cx="8229600" cy="3243816"/>
          </a:xfrm>
        </p:spPr>
        <p:txBody>
          <a:bodyPr/>
          <a:lstStyle/>
          <a:p>
            <a:r>
              <a:rPr lang="en-GB" dirty="0"/>
              <a:t>In your group read carefully the ‘3 Hoop Ball’ card</a:t>
            </a:r>
          </a:p>
          <a:p>
            <a:r>
              <a:rPr lang="en-GB" dirty="0"/>
              <a:t>Once you are happy with the game, set your game up and start to play . Choose a team captain. </a:t>
            </a:r>
          </a:p>
          <a:p>
            <a:r>
              <a:rPr lang="en-GB" dirty="0"/>
              <a:t>What official roles will you need if you were to play this game in a competition ?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Hoop Ball 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FC3022C8-2C74-4075-925C-8E937C27A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4638"/>
            <a:ext cx="1731431" cy="173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4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Organise a tournament for students in your school. This may be  ladder, knockout or round robin based and run at a time to suit the school and yourself.</a:t>
            </a:r>
          </a:p>
          <a:p>
            <a:endParaRPr lang="en-GB" dirty="0"/>
          </a:p>
          <a:p>
            <a:r>
              <a:rPr lang="en-GB" dirty="0"/>
              <a:t>Please take photos of your event and be prepared to feedback to everyone at the next session. </a:t>
            </a:r>
          </a:p>
          <a:p>
            <a:pPr marL="109728" indent="0">
              <a:buNone/>
            </a:pPr>
            <a:r>
              <a:rPr lang="en-GB" sz="2800" b="1" dirty="0"/>
              <a:t>       </a:t>
            </a:r>
            <a:r>
              <a:rPr lang="en-GB" sz="3600" b="1" dirty="0"/>
              <a:t>Enjoy being a Legacy Leader!! </a:t>
            </a:r>
          </a:p>
          <a:p>
            <a:pPr marL="109728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Task- (</a:t>
            </a:r>
            <a:r>
              <a:rPr lang="en-GB" sz="3100" dirty="0"/>
              <a:t>to be completed by 9</a:t>
            </a:r>
            <a:r>
              <a:rPr lang="en-GB" sz="3100" baseline="30000" dirty="0"/>
              <a:t>th</a:t>
            </a:r>
            <a:r>
              <a:rPr lang="en-GB" sz="3100" dirty="0"/>
              <a:t> November ) </a:t>
            </a:r>
          </a:p>
        </p:txBody>
      </p:sp>
    </p:spTree>
    <p:extLst>
      <p:ext uri="{BB962C8B-B14F-4D97-AF65-F5344CB8AC3E}">
        <p14:creationId xmlns:p14="http://schemas.microsoft.com/office/powerpoint/2010/main" val="98512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To improve your Leadership skills so you have the confidence and knowledge to lead competitions and festivals in your own school. </a:t>
            </a:r>
          </a:p>
          <a:p>
            <a:endParaRPr lang="en-GB" dirty="0"/>
          </a:p>
          <a:p>
            <a:r>
              <a:rPr lang="en-GB" dirty="0"/>
              <a:t>To share ideas to help encourage those who are less active to participate in PE and sport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you here ? </a:t>
            </a:r>
          </a:p>
        </p:txBody>
      </p:sp>
    </p:spTree>
    <p:extLst>
      <p:ext uri="{BB962C8B-B14F-4D97-AF65-F5344CB8AC3E}">
        <p14:creationId xmlns:p14="http://schemas.microsoft.com/office/powerpoint/2010/main" val="50827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7BDD-71FF-47F8-842A-A61F7EFA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 you can help with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D2BCD-2EB5-47C8-9149-41378E8FE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 Farah Fun Run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569DA-3F89-446A-AAA0-6B9107338641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Year 1/2  Indoor athletics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044FAA7-BF56-4397-955E-0651059EAC7F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40188" cy="3240360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3900307-D069-46C8-A4C8-C020FF6497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517"/>
            <a:ext cx="4041775" cy="3031978"/>
          </a:xfrm>
        </p:spPr>
      </p:pic>
    </p:spTree>
    <p:extLst>
      <p:ext uri="{BB962C8B-B14F-4D97-AF65-F5344CB8AC3E}">
        <p14:creationId xmlns:p14="http://schemas.microsoft.com/office/powerpoint/2010/main" val="3599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E490-D832-4D1F-9192-CFB3F5B5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some more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0E686-36A2-4D36-A082-165559A1D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KS 2 Boccia competition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E1289-B043-4D65-AEF2-ECC1BB1E7A43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/>
              <a:t>New Age </a:t>
            </a:r>
            <a:r>
              <a:rPr lang="en-GB" dirty="0" err="1"/>
              <a:t>Kurling</a:t>
            </a:r>
            <a:r>
              <a:rPr lang="en-GB" dirty="0"/>
              <a:t>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6351520-7CC5-4FF1-83C3-C68DF214DD4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40188" cy="3312368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C1C1B38-729E-472B-80B7-C32A4D6DAF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44824"/>
            <a:ext cx="4173140" cy="3312368"/>
          </a:xfrm>
        </p:spPr>
      </p:pic>
    </p:spTree>
    <p:extLst>
      <p:ext uri="{BB962C8B-B14F-4D97-AF65-F5344CB8AC3E}">
        <p14:creationId xmlns:p14="http://schemas.microsoft.com/office/powerpoint/2010/main" val="134356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F3F65-0697-425F-9A5D-94FBF17AF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Year 2 Legacy Games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95BC1-4900-4E0F-9B03-A0FF460FE80D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Inter House Cross Country</a:t>
            </a:r>
          </a:p>
        </p:txBody>
      </p:sp>
      <p:pic>
        <p:nvPicPr>
          <p:cNvPr id="9" name="Content Placeholder 8" descr="A group of young people playing football on a field&#10;&#10;Description generated with very high confidence">
            <a:extLst>
              <a:ext uri="{FF2B5EF4-FFF2-40B4-BE49-F238E27FC236}">
                <a16:creationId xmlns:a16="http://schemas.microsoft.com/office/drawing/2014/main" id="{823BB86B-5FD4-4C08-A028-DEA85316EBC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2" y="387687"/>
            <a:ext cx="3335023" cy="4998702"/>
          </a:xfrm>
        </p:spPr>
      </p:pic>
      <p:pic>
        <p:nvPicPr>
          <p:cNvPr id="7" name="Content Placeholder 6" descr="Displaying Legacy Leaders 6.jpg">
            <a:extLst>
              <a:ext uri="{FF2B5EF4-FFF2-40B4-BE49-F238E27FC236}">
                <a16:creationId xmlns:a16="http://schemas.microsoft.com/office/drawing/2014/main" id="{C4FD10C9-CCBD-49CD-984E-6079ADF1EF3B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2771241" cy="4837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1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You  will be invited to attend 4 sessions during the year on </a:t>
            </a:r>
          </a:p>
          <a:p>
            <a:endParaRPr lang="en-GB" dirty="0"/>
          </a:p>
          <a:p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September - Competition organisation </a:t>
            </a:r>
          </a:p>
          <a:p>
            <a:r>
              <a:rPr lang="en-GB" dirty="0"/>
              <a:t> 9</a:t>
            </a:r>
            <a:r>
              <a:rPr lang="en-GB" baseline="30000" dirty="0"/>
              <a:t>th</a:t>
            </a:r>
            <a:r>
              <a:rPr lang="en-GB" dirty="0"/>
              <a:t> November  -    Disability events </a:t>
            </a:r>
          </a:p>
          <a:p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January   - Indoor athletics officiating </a:t>
            </a:r>
          </a:p>
          <a:p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April -  Legacy Games Preparation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Overall Plan </a:t>
            </a:r>
          </a:p>
        </p:txBody>
      </p:sp>
    </p:spTree>
    <p:extLst>
      <p:ext uri="{BB962C8B-B14F-4D97-AF65-F5344CB8AC3E}">
        <p14:creationId xmlns:p14="http://schemas.microsoft.com/office/powerpoint/2010/main" val="241039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dirty="0"/>
              <a:t> Work with other young leaders from Worthing schools and be part of the Legacy team 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To learn about different ways of organising a tournament and run a mini tournament </a:t>
            </a:r>
          </a:p>
          <a:p>
            <a:pPr marL="109728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Gain enough knowledge and confidence to run a competition in your own school.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  </a:t>
            </a:r>
          </a:p>
        </p:txBody>
      </p:sp>
      <p:pic>
        <p:nvPicPr>
          <p:cNvPr id="4" name="Picture 3" descr="WSSA-Logo-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7236296" y="116632"/>
            <a:ext cx="1440160" cy="122413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4152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n-GB"/>
              <a:t>Compete in a ladder tournament </a:t>
            </a:r>
          </a:p>
          <a:p>
            <a:r>
              <a:rPr lang="en-GB" b="1"/>
              <a:t>Rules </a:t>
            </a:r>
          </a:p>
          <a:p>
            <a:r>
              <a:rPr lang="en-GB"/>
              <a:t>You may challenge anyone up to 3 places above you. If you win you take their place </a:t>
            </a:r>
          </a:p>
          <a:p>
            <a:r>
              <a:rPr lang="en-GB"/>
              <a:t>You may not refuse a challenge </a:t>
            </a:r>
          </a:p>
          <a:p>
            <a:r>
              <a:rPr lang="en-GB"/>
              <a:t>You have 10 min to complete the tournament. The winner will be the person at the top of the ladder when time is called.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Ladder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8DDB3-B891-4FED-B634-469AE6B03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38" y="274638"/>
            <a:ext cx="1837849" cy="236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1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---------</a:t>
            </a:r>
          </a:p>
          <a:p>
            <a:endParaRPr lang="en-GB" dirty="0"/>
          </a:p>
          <a:p>
            <a:r>
              <a:rPr lang="en-GB" dirty="0"/>
              <a:t>B----------</a:t>
            </a:r>
          </a:p>
          <a:p>
            <a:endParaRPr lang="en-GB" dirty="0"/>
          </a:p>
          <a:p>
            <a:r>
              <a:rPr lang="en-GB" dirty="0"/>
              <a:t>C----------</a:t>
            </a:r>
          </a:p>
          <a:p>
            <a:endParaRPr lang="en-GB" dirty="0"/>
          </a:p>
          <a:p>
            <a:r>
              <a:rPr lang="en-GB" dirty="0"/>
              <a:t>D----------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Knockout Tournament </a:t>
            </a:r>
            <a:r>
              <a:rPr lang="en-GB" sz="2200" dirty="0"/>
              <a:t>( 10 sec skipping ) </a:t>
            </a:r>
          </a:p>
        </p:txBody>
      </p:sp>
      <p:sp>
        <p:nvSpPr>
          <p:cNvPr id="6" name="Right Brace 5"/>
          <p:cNvSpPr/>
          <p:nvPr/>
        </p:nvSpPr>
        <p:spPr>
          <a:xfrm>
            <a:off x="3396680" y="1628800"/>
            <a:ext cx="360040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-</a:t>
            </a:r>
          </a:p>
        </p:txBody>
      </p:sp>
      <p:sp>
        <p:nvSpPr>
          <p:cNvPr id="7" name="Right Brace 6"/>
          <p:cNvSpPr/>
          <p:nvPr/>
        </p:nvSpPr>
        <p:spPr>
          <a:xfrm>
            <a:off x="3359323" y="3460778"/>
            <a:ext cx="360040" cy="1152128"/>
          </a:xfrm>
          <a:prstGeom prst="rightBrace">
            <a:avLst>
              <a:gd name="adj1" fmla="val 8333"/>
              <a:gd name="adj2" fmla="val 471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>
            <a:off x="3756720" y="2204864"/>
            <a:ext cx="1463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19363" y="4031906"/>
            <a:ext cx="1463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5292080" y="1988840"/>
            <a:ext cx="576064" cy="26240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>
            <a:off x="5868144" y="3300873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WSSA-Logo-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1" r="12500" b="17500"/>
          <a:stretch>
            <a:fillRect/>
          </a:stretch>
        </p:blipFill>
        <p:spPr bwMode="auto">
          <a:xfrm>
            <a:off x="7164288" y="5013176"/>
            <a:ext cx="1584176" cy="14401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09798-54BB-409D-8013-F147965C0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541" y="1365987"/>
            <a:ext cx="1187624" cy="167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04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251</TotalTime>
  <Words>353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Lucida Sans Unicode</vt:lpstr>
      <vt:lpstr>Verdana</vt:lpstr>
      <vt:lpstr>Wingdings 2</vt:lpstr>
      <vt:lpstr>Wingdings 3</vt:lpstr>
      <vt:lpstr>Concourse</vt:lpstr>
      <vt:lpstr>         WSSA Legacy Leaders  2016/17   14th September 2017   4pm -5.30pm  Chesswood Junior School    </vt:lpstr>
      <vt:lpstr>Why are you here ? </vt:lpstr>
      <vt:lpstr>Activities you can help with</vt:lpstr>
      <vt:lpstr>And some more …</vt:lpstr>
      <vt:lpstr>PowerPoint Presentation</vt:lpstr>
      <vt:lpstr>Overall Plan </vt:lpstr>
      <vt:lpstr>Today  </vt:lpstr>
      <vt:lpstr>Ladder </vt:lpstr>
      <vt:lpstr>Knockout Tournament ( 10 sec skipping ) </vt:lpstr>
      <vt:lpstr>Round Robin   Can you work out all the possible games for a round robin competition with 4 teams on 2 courts ?  </vt:lpstr>
      <vt:lpstr>                Hoop Ball </vt:lpstr>
      <vt:lpstr>Task- (to be completed by 9th November ) </vt:lpstr>
    </vt:vector>
  </TitlesOfParts>
  <Company>Worthing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WSSA Leadership Academy 2013-2014</dc:title>
  <dc:creator>Groves, Alison</dc:creator>
  <cp:lastModifiedBy>AliGroves</cp:lastModifiedBy>
  <cp:revision>27</cp:revision>
  <cp:lastPrinted>2014-11-05T15:06:45Z</cp:lastPrinted>
  <dcterms:created xsi:type="dcterms:W3CDTF">2013-11-07T13:25:31Z</dcterms:created>
  <dcterms:modified xsi:type="dcterms:W3CDTF">2017-09-14T08:14:56Z</dcterms:modified>
</cp:coreProperties>
</file>